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BCC60-C0B2-D251-4A02-73DD93D6D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DDB42-3BC6-2EB9-D2F4-58C01CE20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65F90A-3DA6-3D8D-06BE-199C0FD1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60346-DB4B-F35B-B998-5BD0B549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AE6B2-DBF2-383F-CADA-765AE9E9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81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F36A6-89CE-EC7B-921E-F7D1A116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0CA194-9985-B6C8-7ACF-3B37EEBC7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8E3CA-EF5C-90AE-E85B-EAC4E7EB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2E257-CC69-E2BB-BBFE-4D9E7207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F50BE-801A-5633-3088-0AA7D77A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0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C6345D-B7B8-A594-D151-68332D5A0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87D83D-C0C4-4B73-B58D-53E629157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8E2CA-9F2C-D014-33B8-92B50086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391D8A-1A5E-58DF-7677-D5EB7FF1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200C21-F16F-9A9D-2789-2AA73F09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71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40C32-65AE-1DE6-C784-21B06D16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78057B-E13B-88BF-B5ED-2AD0EB99F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9AB2A-32F4-856A-FF78-9DD0A59D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CC2E1-06A3-ED51-8661-D42E04C3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4A3BB-438C-1194-6CF5-03CD7492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816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1E51A-1BED-DF95-0398-E18D8945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797858-E527-F16D-F1E6-709843FC1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9D6A0-736D-CE84-4F20-C4907EE0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6A814C-B9CF-1E55-4EC7-B03E1A5E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33FF3-24F5-2750-BAD4-33706E8F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07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70302-693C-6FF0-4E06-2BA25FB3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8FD40-10CA-B90B-C777-63F9C1AB0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30C81-39DB-4E8A-E774-BA2062F57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C6F8DF-820E-DB56-6EAC-32BF1AB5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107A77-248D-1EFF-D124-D93B4A94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96AD9-5533-6233-4879-57DEB771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31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9E074-7704-4243-A682-D8C8A195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F9C15-8E36-3543-FC73-5DE96B252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38590-6E81-22F7-B7A6-A6EE5960B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DEF3BF-DB98-777D-B752-E09561B9A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AC8C51-AF33-C525-EC93-4BF7BC081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BE0E06-CCEC-2FBB-2C6F-EE161550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0ECD8F-EE29-1982-01FD-C246E443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783C05-B196-6556-C0AC-0647AE06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00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B2600-412D-1B10-2E7A-A62D1358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C97F71-D2C0-DE3A-18B7-8BDEAE6F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4715C5-421A-80FD-BC10-1586F420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7464E3-51B2-21A6-F9B0-C105208D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78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9C093C-A59B-E474-6F1B-3A40268B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05B41F-71DE-7520-7B22-175CFB97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ABF4BF-2BD4-B122-8B25-A30C94F4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49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70BEC-AEF4-A19C-9992-5C326D25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D1659F-0D60-C103-F6A3-2C25236E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4A041-20C7-91D1-6666-1A8830BB9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BE0B0B-C0D6-EDE2-B8F7-8859594F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75FF5-1D2C-2704-F508-C05D9454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B349F5-095C-9EB3-0BE1-267C0EC8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01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251FB-3FD4-1C91-5639-9A7C461E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73DFC5-DB7A-9FC3-26B8-CE8C7196D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168BB5-DA89-9A79-CFB0-CF3928C5E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D81973-106B-D120-EE7F-D605A11F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BB188-D507-CB60-716E-710E0723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45358A-E0A3-BB0D-57CD-3711175F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03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26D19A-4929-879B-09F5-4CCEC655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DDDAF9-E2C5-41BA-8E09-044BA115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3290C-BDFB-E4F1-15C3-C932E04A8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278B-682B-4AC2-BDBD-7C314BE141DB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93BC30-C95A-028E-BA12-AC470DAE5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9C4200-36AE-45B1-F30C-02E7FA72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8BE3-C014-41DA-B323-FC7FA2E21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27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43B79E5-D908-BF17-A7E6-02F4028C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12192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2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2B06439-FA9F-E586-0A93-DFC81B37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12192000" cy="62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1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1383E5F-A262-1383-F7BC-C733E471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121920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44624B7-F782-0A89-B239-2E85F003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12192000" cy="6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1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A37E539-41BA-0AC7-4D82-A993BB7D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3"/>
            <a:ext cx="12192000" cy="56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9406807-C5A1-C133-B242-AB6D19F4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12192000" cy="6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8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19570A6-5FAC-E854-3358-B1C79565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121920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4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0C060BB-10CF-8C73-B613-E654781F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121920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7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F938113-A733-8123-24ED-C8F363BF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2192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8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AF255ED-7B21-47CB-136E-36EA00D45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12192000" cy="59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57D108F-59E0-3C84-F546-D4C773C4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12192000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9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6AC4D0A-B396-AA94-59D1-76A0B86B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2192000" cy="6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5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B155242-5CFD-3F1F-75B0-20FE3F72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12192000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29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GILBERTO PIEDRA  MARIN</dc:creator>
  <cp:lastModifiedBy>GILBERTO PIEDRA  MARIN</cp:lastModifiedBy>
  <cp:revision>1</cp:revision>
  <dcterms:created xsi:type="dcterms:W3CDTF">2022-06-03T15:41:35Z</dcterms:created>
  <dcterms:modified xsi:type="dcterms:W3CDTF">2022-06-03T16:48:17Z</dcterms:modified>
</cp:coreProperties>
</file>